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presProps" Target="pres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8566FA-6E76-4D66-924E-87D9BAEFBB2A}" type="datetimeFigureOut">
              <a:rPr lang="en-US" smtClean="0"/>
              <a:t>5/14/2021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F33BF6-621C-4BD4-9FFA-ED30F81FF063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 Constructive Expression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Students Name</a:t>
            </a:r>
          </a:p>
        </p:txBody>
      </p:sp>
    </p:spTree>
    <p:extLst>
      <p:ext uri="{BB962C8B-B14F-4D97-AF65-F5344CB8AC3E}">
        <p14:creationId xmlns:p14="http://schemas.microsoft.com/office/powerpoint/2010/main" val="248487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655"/>
    </mc:Choice>
    <mc:Fallback xmlns="">
      <p:transition spd="slow" advTm="19655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Male mice on line 234 died before weaning.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is essential for the X chromosome to have been disrupted.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Disruption was caused by integration of the transgene.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Line 234 for the female mice produced link for activation of AhR pathway.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AhR mediate transcription is activated when the skin of mice is not given exogenous stimuli.</a:t>
            </a:r>
          </a:p>
        </p:txBody>
      </p:sp>
    </p:spTree>
    <p:extLst>
      <p:ext uri="{BB962C8B-B14F-4D97-AF65-F5344CB8AC3E}">
        <p14:creationId xmlns:p14="http://schemas.microsoft.com/office/powerpoint/2010/main" val="4247430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935"/>
    </mc:Choice>
    <mc:Fallback xmlns="">
      <p:transition spd="slow" advTm="8093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Line 239 were found to be normal at birth.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They stayed to be healthy for 12 days.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After 12 days they developed erosive eczema in their back skin.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Skin was totally covered and subjected to a similar treatment.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was evidenced that male and female mice started scratching their skins  for line 239.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Male and female mice for line 239 performed grooming that happened for longer periods.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433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031"/>
    </mc:Choice>
    <mc:Fallback xmlns="">
      <p:transition spd="slow" advTm="7603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Keratinocyte-targeted overexpression of the AhR-CA protein represents an effective way of generating skin lesions.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Microarray result showed many inflammation relations of genes were upregulated.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K14 promoter is active for all epidermal keratinocytes.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They also include follicular keratinocytes when examined in transgenetic mice.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Transgenetic mice showed heavy chain enhancer under regulation of the hemoglobin.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864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001"/>
    </mc:Choice>
    <mc:Fallback xmlns="">
      <p:transition spd="slow" advTm="6300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Tauchi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M.,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Negishi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T.,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Katsuoka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F., Noda, S., Mimura, J., ... &amp; Yamamoto, M. (2005). Constitutive expression of aryl hydrocarbon receptor in keratinocytes causes inflammatory skin lesions. Molecular and cellular biology, 25(21), 9360-9368.</a:t>
            </a:r>
          </a:p>
        </p:txBody>
      </p:sp>
    </p:spTree>
    <p:extLst>
      <p:ext uri="{BB962C8B-B14F-4D97-AF65-F5344CB8AC3E}">
        <p14:creationId xmlns:p14="http://schemas.microsoft.com/office/powerpoint/2010/main" val="80296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422"/>
    </mc:Choice>
    <mc:Fallback xmlns="">
      <p:transition spd="slow" advTm="3842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has been noted increased prevalence of late.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Major pollutants are the Polycyclic aromatic hydrocarbons (PAHs)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pollutants are found in exhaust of automobiles.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Smoke of cigarettes leads to triggering of inflammatory responses.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tissues that are affected are the skin, respiratory tract and digestive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sytem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247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408"/>
    </mc:Choice>
    <mc:Fallback xmlns="">
      <p:transition spd="slow" advTm="7340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From studies it is clear to highlight that, exposure to the PAH leads to inflammatory skin diseases.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Also application of the drugs lead to same issue that is inflammatory skin disease.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Number of chemicals that lead to the situation are now not verified.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Medication of the PAH is that they are medicated.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PAH are potent producers of the AhR activity.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616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488"/>
    </mc:Choice>
    <mc:Fallback xmlns="">
      <p:transition spd="slow" advTm="75488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Suggestion proves PAH to provoke inflammation.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PAHs appear to enhance allergic responses and show increased DNSA binding activity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in turn leads to cytokine gene that generally produces responses that are allergic.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Examination of Environmental xenobiotic has been enhanced.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Main problem is how to handle compounds that deal with the immune system.</a:t>
            </a:r>
          </a:p>
        </p:txBody>
      </p:sp>
    </p:spTree>
    <p:extLst>
      <p:ext uri="{BB962C8B-B14F-4D97-AF65-F5344CB8AC3E}">
        <p14:creationId xmlns:p14="http://schemas.microsoft.com/office/powerpoint/2010/main" val="385123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388"/>
    </mc:Choice>
    <mc:Fallback xmlns="">
      <p:transition spd="slow" advTm="8638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used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Generating mice expressing AhR-CA.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Purchase of male and female mice from Japan.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Mice were purchased in order to acquire fertilized eggs.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fertilized eggs would sere for DNA micro injection.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cDNA fragment encoding was first done in order to get transgene.</a:t>
            </a:r>
          </a:p>
        </p:txBody>
      </p:sp>
    </p:spTree>
    <p:extLst>
      <p:ext uri="{BB962C8B-B14F-4D97-AF65-F5344CB8AC3E}">
        <p14:creationId xmlns:p14="http://schemas.microsoft.com/office/powerpoint/2010/main" val="106460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052"/>
    </mc:Choice>
    <mc:Fallback xmlns="">
      <p:transition spd="slow" advTm="7505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AhR-CA cDNA was found by ligating PCR fragments that are amplified.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fragments encode the N-terminal.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N-terminal was broken into two parts of AhR with internal linker sequence.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Resultant cDNA fragment was sub cloned to get pBluescript.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 HA tag sequence was added to the 3 end.</a:t>
            </a:r>
          </a:p>
        </p:txBody>
      </p:sp>
    </p:spTree>
    <p:extLst>
      <p:ext uri="{BB962C8B-B14F-4D97-AF65-F5344CB8AC3E}">
        <p14:creationId xmlns:p14="http://schemas.microsoft.com/office/powerpoint/2010/main" val="1822343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298"/>
    </mc:Choice>
    <mc:Fallback xmlns="">
      <p:transition spd="slow" advTm="7729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Construct was linearized and purified.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was then injected to fertilized oocytes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Tuchi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., 2005).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There was performed analysis that based the fluorescence in situ hybridization.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Splenocytes were prepared from line 234.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line  234 there was a female mice.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Transgene was used as a probe through use of standard procedure.</a:t>
            </a:r>
          </a:p>
        </p:txBody>
      </p:sp>
    </p:spTree>
    <p:extLst>
      <p:ext uri="{BB962C8B-B14F-4D97-AF65-F5344CB8AC3E}">
        <p14:creationId xmlns:p14="http://schemas.microsoft.com/office/powerpoint/2010/main" val="2323912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313"/>
    </mc:Choice>
    <mc:Fallback xmlns="">
      <p:transition spd="slow" advTm="76313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RNA blotting analysis, total RNA was prepared by use of dorsal skin.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process used Isogen.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Total RNA separation was done.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was transferred to Zeta-Probe.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histological analysis, skin fixing was done with formaldehyde.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cDNA microarray analysis was done for the ten-day-old AhR-CA.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354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874"/>
    </mc:Choice>
    <mc:Fallback xmlns="">
      <p:transition spd="slow" advTm="76874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 the activation of the AhR pathway, several lines were developed.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For the lines generated, two were expressing AhR-CA transgenes.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level of expression was very high.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Unveiled results of the transgene were integrated to the X chromosome.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It was somehow clear that gene was subjected to random inactivation.</a:t>
            </a:r>
          </a:p>
        </p:txBody>
      </p:sp>
    </p:spTree>
    <p:extLst>
      <p:ext uri="{BB962C8B-B14F-4D97-AF65-F5344CB8AC3E}">
        <p14:creationId xmlns:p14="http://schemas.microsoft.com/office/powerpoint/2010/main" val="350272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323"/>
    </mc:Choice>
    <mc:Fallback xmlns="">
      <p:transition spd="slow" advTm="82323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446</TotalTime>
  <Words>715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 Constructive Expression</vt:lpstr>
      <vt:lpstr>Background</vt:lpstr>
      <vt:lpstr>Conti…</vt:lpstr>
      <vt:lpstr>Conti…</vt:lpstr>
      <vt:lpstr>Methods used</vt:lpstr>
      <vt:lpstr>Conti…</vt:lpstr>
      <vt:lpstr>Conti…</vt:lpstr>
      <vt:lpstr>Conti…</vt:lpstr>
      <vt:lpstr>Results</vt:lpstr>
      <vt:lpstr>Conti…</vt:lpstr>
      <vt:lpstr>Conti…</vt:lpstr>
      <vt:lpstr>Discussion</vt:lpstr>
      <vt:lpstr>Reference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nyoike31@gmail.com</cp:lastModifiedBy>
  <cp:revision>16</cp:revision>
  <dcterms:created xsi:type="dcterms:W3CDTF">2021-05-14T08:24:32Z</dcterms:created>
  <dcterms:modified xsi:type="dcterms:W3CDTF">2021-05-14T15:52:18Z</dcterms:modified>
</cp:coreProperties>
</file>